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7" r:id="rId7"/>
    <p:sldId id="345" r:id="rId8"/>
    <p:sldId id="352" r:id="rId9"/>
    <p:sldId id="346" r:id="rId10"/>
    <p:sldId id="353" r:id="rId11"/>
    <p:sldId id="349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1</a:t>
            </a:r>
            <a:r>
              <a:rPr lang="zh-CN" altLang="en-US" sz="4232" b="1">
                <a:solidFill>
                  <a:srgbClr val="D60093"/>
                </a:solidFill>
              </a:rPr>
              <a:t>　小蝌蚪找妈妈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9998"/>
            <a:ext cx="640912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Segoe UI Symbol" panose="020B0502040204020203" pitchFamily="34" charset="0"/>
                <a:cs typeface="Segoe UI Symbol" panose="020B0502040204020203" pitchFamily="34" charset="0"/>
              </a:rPr>
              <a:t>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选出加点字的正确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读音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7528438"/>
              </p:ext>
            </p:extLst>
          </p:nvPr>
        </p:nvGraphicFramePr>
        <p:xfrm>
          <a:off x="673712" y="1753262"/>
          <a:ext cx="10261600" cy="2452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文档" r:id="rId4" imgW="4935669" imgH="1187751" progId="Word.Document.12">
                  <p:embed/>
                </p:oleObj>
              </mc:Choice>
              <mc:Fallback>
                <p:oleObj name="文档" r:id="rId4" imgW="4935669" imgH="118775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73712" y="1753262"/>
                        <a:ext cx="10261600" cy="24526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>
            <a:spLocks noChangeAspect="1"/>
          </p:cNvSpPr>
          <p:nvPr/>
        </p:nvSpPr>
        <p:spPr>
          <a:xfrm>
            <a:off x="1884818" y="1904562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586499" y="1904562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711185" y="2719062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388713" y="2753924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871341" y="3574417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6726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二、读拼音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写汉字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的妈妈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腿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            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嘴巴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头顶上有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大眼睛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披着绿衣裳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谁知道我的妈妈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    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861781" y="1509324"/>
            <a:ext cx="6977590" cy="3218380"/>
            <a:chOff x="3861781" y="1509324"/>
            <a:chExt cx="6977590" cy="321838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861781" y="1551990"/>
              <a:ext cx="1180952" cy="1533333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717114" y="1523418"/>
              <a:ext cx="1171429" cy="1561905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582228" y="1509324"/>
              <a:ext cx="1257143" cy="1552381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940524" y="3175323"/>
              <a:ext cx="1209524" cy="1552381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4055968" y="2009253"/>
            <a:ext cx="954107" cy="907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4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</a:t>
            </a:r>
            <a:r>
              <a:rPr lang="en-US" altLang="zh-CN" sz="48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48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884568" y="2009253"/>
            <a:ext cx="800219" cy="907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宽</a:t>
            </a:r>
            <a:endParaRPr lang="zh-CN" altLang="en-US" sz="48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810689" y="2030590"/>
            <a:ext cx="800219" cy="907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</a:t>
            </a:r>
            <a:endParaRPr lang="zh-CN" altLang="en-US" sz="48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8145176" y="3708760"/>
            <a:ext cx="800219" cy="907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哪</a:t>
            </a:r>
            <a:endParaRPr lang="zh-CN" altLang="en-US" sz="48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50" y="980801"/>
            <a:ext cx="10807700" cy="4819781"/>
            <a:chOff x="692150" y="980801"/>
            <a:chExt cx="10807700" cy="481978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980801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三、阅读课文片段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完成练习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他们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游到荷花旁边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看见荷叶上蹲着一只大青蛙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披着碧绿的衣裳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露着雪白的肚皮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鼓着一对大眼睛。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我发现文中加点的词都表示</a:t>
              </a:r>
              <a:r>
                <a:rPr lang="zh-CN" altLang="zh-CN" sz="3200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①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动作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②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心情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填序号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我还能写出这样的词语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:</a:t>
              </a:r>
              <a:r>
                <a:rPr lang="zh-CN" altLang="zh-CN" sz="3200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　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着尾巴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、</a:t>
              </a:r>
              <a:r>
                <a:rPr lang="zh-CN" altLang="zh-CN" sz="3200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 u="sng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   </a:t>
              </a:r>
              <a:r>
                <a:rPr lang="zh-CN" altLang="zh-CN" sz="3200" u="sng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着耳朵。</a:t>
              </a:r>
              <a:r>
                <a:rPr lang="en-US" altLang="zh-CN" sz="3200">
                  <a:solidFill>
                    <a:srgbClr val="000000"/>
                  </a:solidFill>
                  <a:latin typeface="Calibri" panose="020F0502020204030204" pitchFamily="34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 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b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从文中找出合适的词语填空。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的肚皮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的衣裳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989214" y="1898815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6" name="矩形 15"/>
            <p:cNvSpPr/>
            <p:nvPr/>
          </p:nvSpPr>
          <p:spPr>
            <a:xfrm>
              <a:off x="2547843" y="2508415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7" name="矩形 16"/>
            <p:cNvSpPr/>
            <p:nvPr/>
          </p:nvSpPr>
          <p:spPr>
            <a:xfrm>
              <a:off x="5519643" y="246009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4" name="矩形 3"/>
          <p:cNvSpPr>
            <a:spLocks noChangeAspect="1"/>
          </p:cNvSpPr>
          <p:nvPr/>
        </p:nvSpPr>
        <p:spPr>
          <a:xfrm>
            <a:off x="6593910" y="2665347"/>
            <a:ext cx="688009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smtClean="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r>
              <a:rPr lang="en-US" altLang="zh-CN" sz="3200" smtClean="0">
                <a:solidFill>
                  <a:srgbClr val="FF0000"/>
                </a:solidFill>
                <a:cs typeface="宋体" panose="02010600030101010101" pitchFamily="2" charset="-122"/>
              </a:rPr>
              <a:t> 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937914" y="331765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甩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9887943" y="330129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竖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1152985" y="5066668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雪白　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5573442" y="507689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碧绿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9" grpId="0"/>
      <p:bldP spid="27" grpId="0"/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52203"/>
            <a:ext cx="563327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四、给小蝌蚪的成长过程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排序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C2QXR01.eps" descr="id:214748754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150" y="1351052"/>
            <a:ext cx="10871702" cy="2382747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1360671" y="309785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①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508786" y="309785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④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730388" y="313051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②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052085" y="314139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⑤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0240114" y="314139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③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8909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108077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五、阅读短文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小蝌蚪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青蛙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妈妈在溪边产了卵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在温暖的春风里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孵育出一群黑乎乎的长尾巴蝌蚪。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蝌蚪们整天在清清的溪水里游来游去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不断变换着队形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有时它们纷纷散开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像一颗颗黑珠撒在水面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有时它们聚拢起来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像一朵翻腾的黑云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有时它们伸展开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像一条美丽的绸带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有时它们又集合起来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像个旋转的陀螺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非常快活。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蝌蚪们在溪水里快乐地游玩。累了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它们就聚在一起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在轻柔的水草下过夜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进入甜甜的梦乡。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选自《小学语文轻阅读》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07300"/>
            <a:ext cx="357020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读一读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连一连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AC2QXR02.eps" descr="id:214748755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29017" y="1193800"/>
            <a:ext cx="10024436" cy="2184400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1649920" y="1642244"/>
            <a:ext cx="2824109" cy="124247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1926771" y="1783758"/>
            <a:ext cx="2814692" cy="124247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570280" y="1642244"/>
            <a:ext cx="2824109" cy="124247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7837714" y="1642244"/>
            <a:ext cx="2814692" cy="124247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11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8137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小蝌蚪们在溪水里不断变换队形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它们有时像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有时像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有时像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有时像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想一想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小蝌蚪们会梦见什么。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209271" y="1181371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黑珠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752556" y="1767685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黑云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800556" y="1754684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绸带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848556" y="1750454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陀螺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47153" y="3067625"/>
            <a:ext cx="1109650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示例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: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小蝌蚪们会梦见自己慢慢长大</a:t>
            </a:r>
            <a:r>
              <a:rPr lang="en-US" altLang="zh-CN" sz="3200">
                <a:solidFill>
                  <a:srgbClr val="FF0000"/>
                </a:solidFill>
                <a:cs typeface="宋体" panose="02010600030101010101" pitchFamily="2" charset="-122"/>
              </a:rPr>
              <a:t>,</a:t>
            </a:r>
            <a:r>
              <a:rPr lang="zh-CN" altLang="en-US" sz="3200">
                <a:solidFill>
                  <a:srgbClr val="FF0000"/>
                </a:solidFill>
                <a:cs typeface="宋体" panose="02010600030101010101" pitchFamily="2" charset="-122"/>
              </a:rPr>
              <a:t>成了四条腿的会唱歌的小青蛙。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738</TotalTime>
  <Words>347</Words>
  <Application>Microsoft Office PowerPoint</Application>
  <PresentationFormat>宽屏</PresentationFormat>
  <Paragraphs>60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9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Segoe UI Symbol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2025-08-29T01:33:22Z</dcterms:modified>
</cp:coreProperties>
</file>